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rebuchet MS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rebuchet MS" pitchFamily="34" charset="0"/>
              </a:defRPr>
            </a:lvl1pPr>
          </a:lstStyle>
          <a:p>
            <a:pPr>
              <a:defRPr/>
            </a:pPr>
            <a:fld id="{4607F0B2-A606-49FB-91AD-E75D109BE9AA}" type="datetimeFigureOut">
              <a:rPr lang="zh-TW" altLang="en-US"/>
              <a:pPr>
                <a:defRPr/>
              </a:pPr>
              <a:t>2016/5/5</a:t>
            </a:fld>
            <a:endParaRPr lang="en-US" altLang="zh-TW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rebuchet MS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rebuchet MS" pitchFamily="34" charset="0"/>
              </a:defRPr>
            </a:lvl1pPr>
          </a:lstStyle>
          <a:p>
            <a:pPr>
              <a:defRPr/>
            </a:pPr>
            <a:fld id="{A092D45C-769D-45A6-B308-5698E3F02CF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1857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1EFF9-11F2-4D6F-9BBC-4CE8A473C898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99067-FB1C-4044-BA2C-0A6623E2E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609E2-8EFE-4CC2-8999-EFEBA1C550E7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B0815-4BC0-4C41-959D-299985CB6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8000">
                <a:solidFill>
                  <a:srgbClr val="C0E474"/>
                </a:solidFill>
              </a:rPr>
              <a:t>”</a:t>
            </a:r>
            <a:endParaRPr kumimoji="0" lang="en-US" altLang="zh-TW">
              <a:solidFill>
                <a:srgbClr val="C0E47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DB3F9-4049-44B0-88BB-8B112F63BF2C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0F6FB-218E-4275-BBA9-E1571A72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83FCB-2E41-4601-A3CC-FC75C23149AD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A0FF-37D1-4BB8-9BF0-A24FEE3C9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en-US" altLang="zh-TW" sz="80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A5A59-9ADA-46B9-8C68-4C801B46185A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BC1D-B95B-4E0D-84E0-7474B731D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987E3-63AE-4201-9364-8FB0AF3567C6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E4361-3DFB-4DAD-8491-688E38242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5972A-E142-464D-84A5-24324F3A472E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81928-F1FC-4915-8E73-C3E07ED5D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34AF-B5F3-4185-8FCF-6DFEA1A47CAD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10C50-7F6F-4A01-A70B-C963929EC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02848-6ED8-451D-AF10-BDACA19533BE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ABEA0-35DA-48A5-84C0-DDC2AE4E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88755-086B-41E8-8AC5-2E6646632EC2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1B453-5830-4679-B5D7-29ADC9DE5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4252-F5DE-452E-8070-374E2A5C93B7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FB0D-9080-44A8-B9EC-6E3245654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EF41C-13A5-4AA1-85CB-78D4DE16141A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DC5A-78AC-4406-B71A-B70BA7E0A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8D2BD-9DA3-40AB-A938-41CFE8B96C67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DC1D-0612-4684-9529-9A4986F83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4961-9C5E-435B-970F-5DDC57FFFFCA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74070-0669-4F53-A134-8947DB320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17325-C27D-4013-9AA9-09BBCEDE2F47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8AA-63A1-4FD5-A8C0-C29547739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E1B94-6972-4ADD-B0F8-6CF69F3FFB63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8A59-1991-4210-91D5-DE0EC6A2F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1BDC8D-49FE-4040-B5B2-B78267B7263A}" type="datetime1">
              <a:rPr lang="en-US"/>
              <a:pPr>
                <a:defRPr/>
              </a:pPr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900" smtClean="0">
                <a:solidFill>
                  <a:srgbClr val="898989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A05A85-21DB-4347-A762-8350118E2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5" r:id="rId11"/>
    <p:sldLayoutId id="2147483680" r:id="rId12"/>
    <p:sldLayoutId id="2147483686" r:id="rId13"/>
    <p:sldLayoutId id="2147483681" r:id="rId14"/>
    <p:sldLayoutId id="2147483682" r:id="rId15"/>
    <p:sldLayoutId id="2147483683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74070-0669-4F53-A134-8947DB32084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矩形 2"/>
          <p:cNvSpPr/>
          <p:nvPr/>
        </p:nvSpPr>
        <p:spPr>
          <a:xfrm>
            <a:off x="449144" y="0"/>
            <a:ext cx="35785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四、系列</a:t>
            </a:r>
            <a:r>
              <a:rPr lang="zh-TW" alt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活動</a:t>
            </a:r>
            <a:endParaRPr lang="en-US" altLang="zh-TW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8607" y="318977"/>
            <a:ext cx="36281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/>
              <a:t>科學教育中心規劃</a:t>
            </a:r>
            <a:r>
              <a:rPr lang="en-US" altLang="zh-TW" b="1" dirty="0"/>
              <a:t>7</a:t>
            </a:r>
            <a:r>
              <a:rPr lang="zh-TW" altLang="zh-TW" b="1" dirty="0"/>
              <a:t>月及</a:t>
            </a:r>
            <a:r>
              <a:rPr lang="en-US" altLang="zh-TW" b="1" dirty="0"/>
              <a:t>8</a:t>
            </a:r>
            <a:r>
              <a:rPr lang="zh-TW" altLang="zh-TW" b="1" dirty="0"/>
              <a:t>月將</a:t>
            </a:r>
            <a:r>
              <a:rPr lang="zh-TW" altLang="zh-TW" b="1" dirty="0" smtClean="0"/>
              <a:t>在</a:t>
            </a:r>
            <a:r>
              <a:rPr lang="zh-TW" altLang="en-US" b="1" dirty="0" smtClean="0"/>
              <a:t>竹北分部</a:t>
            </a:r>
            <a:r>
              <a:rPr lang="zh-TW" altLang="zh-TW" b="1" dirty="0" smtClean="0"/>
              <a:t>碧</a:t>
            </a:r>
            <a:r>
              <a:rPr lang="zh-TW" altLang="zh-TW" b="1" dirty="0"/>
              <a:t>禎館辦理</a:t>
            </a:r>
            <a:r>
              <a:rPr lang="en-US" altLang="zh-TW" b="1" dirty="0"/>
              <a:t>8</a:t>
            </a:r>
            <a:r>
              <a:rPr lang="zh-TW" altLang="zh-TW" b="1" dirty="0"/>
              <a:t>場光電、</a:t>
            </a:r>
            <a:r>
              <a:rPr lang="zh-TW" altLang="zh-TW" b="1" dirty="0" smtClean="0"/>
              <a:t>廚房科學</a:t>
            </a:r>
            <a:r>
              <a:rPr lang="zh-TW" altLang="zh-TW" b="1" dirty="0"/>
              <a:t>為主題的實驗活動 </a:t>
            </a:r>
            <a:r>
              <a:rPr lang="zh-TW" altLang="zh-TW" b="1" kern="100" dirty="0">
                <a:ea typeface="標楷體" panose="03000509000000000000" pitchFamily="65" charset="-120"/>
                <a:cs typeface="Tahoma" panose="020B0604030504040204" pitchFamily="34" charset="0"/>
              </a:rPr>
              <a:t>。</a:t>
            </a:r>
            <a:endParaRPr lang="en-US" altLang="zh-TW" b="1" dirty="0" smtClean="0"/>
          </a:p>
          <a:p>
            <a:endParaRPr lang="zh-TW" altLang="en-US" sz="1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300974"/>
              </p:ext>
            </p:extLst>
          </p:nvPr>
        </p:nvGraphicFramePr>
        <p:xfrm>
          <a:off x="329608" y="1233379"/>
          <a:ext cx="3776718" cy="5624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6718"/>
              </a:tblGrid>
              <a:tr h="2594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主題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生活裡的</a:t>
                      </a:r>
                      <a:r>
                        <a:rPr lang="zh-TW" sz="1400" kern="100" dirty="0" smtClean="0">
                          <a:effectLst/>
                        </a:rPr>
                        <a:t>科學</a:t>
                      </a:r>
                      <a:r>
                        <a:rPr lang="en-US" sz="1400" kern="100" dirty="0" smtClean="0">
                          <a:effectLst/>
                        </a:rPr>
                        <a:t>(</a:t>
                      </a:r>
                      <a:r>
                        <a:rPr lang="zh-TW" sz="1400" kern="100" dirty="0" smtClean="0">
                          <a:effectLst/>
                        </a:rPr>
                        <a:t>一</a:t>
                      </a:r>
                      <a:r>
                        <a:rPr lang="en-US" sz="1400" kern="100" dirty="0" smtClean="0">
                          <a:effectLst/>
                        </a:rPr>
                        <a:t>) 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(1)7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00-12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彈簧下樓梯、自製汽水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生活裡的科學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 smtClean="0">
                          <a:effectLst/>
                        </a:rPr>
                        <a:t>二</a:t>
                      </a:r>
                      <a:r>
                        <a:rPr lang="en-US" sz="1400" kern="100" dirty="0" smtClean="0">
                          <a:effectLst/>
                        </a:rPr>
                        <a:t>) 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(2)7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30-16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搖搖晃晃、火山爆發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成語裡的科學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一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00-12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百步穿楊、懸崖勒馬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成語裡的科學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二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30-16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如雷貫耳、五音不全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生活裡的科學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00-12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自製冰沙、空氣威力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生活裡的科學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四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(6)8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30-16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變色蝴蝶、我吸得住你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成語裡的科學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(7)8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00-12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忽冷忽熱、七上八下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0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成語裡的科學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四</a:t>
                      </a:r>
                      <a:r>
                        <a:rPr lang="en-US" sz="1400" kern="100" dirty="0" smtClean="0">
                          <a:effectLst/>
                        </a:rPr>
                        <a:t>)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(8)8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altLang="zh-TW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30-16</a:t>
                      </a: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zh-TW" sz="14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五光十色、翻轉乾坤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圖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5363436" y="65395"/>
            <a:ext cx="3048000" cy="1714500"/>
          </a:xfrm>
          <a:prstGeom prst="rect">
            <a:avLst/>
          </a:prstGeom>
        </p:spPr>
      </p:pic>
      <p:pic>
        <p:nvPicPr>
          <p:cNvPr id="9" name="圖片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4175" y="219305"/>
            <a:ext cx="2636471" cy="1922109"/>
          </a:xfrm>
          <a:prstGeom prst="rect">
            <a:avLst/>
          </a:prstGeom>
        </p:spPr>
      </p:pic>
      <p:pic>
        <p:nvPicPr>
          <p:cNvPr id="10" name="圖片 9"/>
          <p:cNvPicPr/>
          <p:nvPr/>
        </p:nvPicPr>
        <p:blipFill>
          <a:blip r:embed="rId4"/>
          <a:stretch>
            <a:fillRect/>
          </a:stretch>
        </p:blipFill>
        <p:spPr>
          <a:xfrm>
            <a:off x="4693626" y="1938215"/>
            <a:ext cx="2676282" cy="2322153"/>
          </a:xfrm>
          <a:prstGeom prst="rect">
            <a:avLst/>
          </a:prstGeom>
        </p:spPr>
      </p:pic>
      <p:pic>
        <p:nvPicPr>
          <p:cNvPr id="11" name="圖片 10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916984" y="2258646"/>
            <a:ext cx="3235569" cy="18913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圖片 11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863" y="4654890"/>
            <a:ext cx="2593241" cy="2097602"/>
          </a:xfrm>
          <a:prstGeom prst="rect">
            <a:avLst/>
          </a:prstGeom>
        </p:spPr>
      </p:pic>
      <p:pic>
        <p:nvPicPr>
          <p:cNvPr id="13" name="圖片 12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5120" y="4598035"/>
            <a:ext cx="2504941" cy="1880919"/>
          </a:xfrm>
          <a:prstGeom prst="rect">
            <a:avLst/>
          </a:prstGeom>
        </p:spPr>
      </p:pic>
      <p:pic>
        <p:nvPicPr>
          <p:cNvPr id="14" name="圖片 13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0598" y="4275015"/>
            <a:ext cx="2559685" cy="176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4875</TotalTime>
  <Words>231</Words>
  <Application>Microsoft Office PowerPoint</Application>
  <PresentationFormat>寬螢幕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</vt:lpstr>
      <vt:lpstr>Calibri</vt:lpstr>
      <vt:lpstr>Tahoma</vt:lpstr>
      <vt:lpstr>Times New Roman</vt:lpstr>
      <vt:lpstr>Trebuchet MS</vt:lpstr>
      <vt:lpstr>Wingdings 3</vt:lpstr>
      <vt:lpstr>多面向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Dennis</dc:creator>
  <cp:lastModifiedBy>TsetPC</cp:lastModifiedBy>
  <cp:revision>155</cp:revision>
  <dcterms:created xsi:type="dcterms:W3CDTF">2013-09-04T08:10:18Z</dcterms:created>
  <dcterms:modified xsi:type="dcterms:W3CDTF">2016-05-05T01:28:29Z</dcterms:modified>
</cp:coreProperties>
</file>